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72" r:id="rId3"/>
    <p:sldId id="297" r:id="rId4"/>
    <p:sldId id="298" r:id="rId5"/>
    <p:sldId id="294" r:id="rId6"/>
    <p:sldId id="299" r:id="rId7"/>
    <p:sldId id="293" r:id="rId8"/>
    <p:sldId id="276" r:id="rId9"/>
    <p:sldId id="288" r:id="rId10"/>
    <p:sldId id="296" r:id="rId11"/>
    <p:sldId id="289" r:id="rId12"/>
    <p:sldId id="290" r:id="rId13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2857" autoAdjust="0"/>
  </p:normalViewPr>
  <p:slideViewPr>
    <p:cSldViewPr snapToGrid="0">
      <p:cViewPr varScale="1">
        <p:scale>
          <a:sx n="83" d="100"/>
          <a:sy n="83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CB389-5EAB-45D8-9074-9D0C8360D6A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DCC21C-011D-40C1-A012-F39E8F3D521D}">
      <dgm:prSet phldrT="[Text]"/>
      <dgm:spPr/>
      <dgm:t>
        <a:bodyPr/>
        <a:lstStyle/>
        <a:p>
          <a:pPr algn="ctr"/>
          <a:endParaRPr lang="en-US" dirty="0"/>
        </a:p>
      </dgm:t>
    </dgm:pt>
    <dgm:pt modelId="{D431CC67-C359-47FF-922A-583B44DAAB2C}" type="parTrans" cxnId="{E7F34E16-D39B-4983-A50E-93E79F27949B}">
      <dgm:prSet/>
      <dgm:spPr/>
      <dgm:t>
        <a:bodyPr/>
        <a:lstStyle/>
        <a:p>
          <a:endParaRPr lang="en-US"/>
        </a:p>
      </dgm:t>
    </dgm:pt>
    <dgm:pt modelId="{80EB2B89-CB9E-4B21-B608-BC0FA7C0B88A}" type="sibTrans" cxnId="{E7F34E16-D39B-4983-A50E-93E79F27949B}">
      <dgm:prSet/>
      <dgm:spPr/>
      <dgm:t>
        <a:bodyPr/>
        <a:lstStyle/>
        <a:p>
          <a:endParaRPr lang="en-US"/>
        </a:p>
      </dgm:t>
    </dgm:pt>
    <dgm:pt modelId="{229B5F0C-FCE5-45AA-811A-ACAD28CB6C78}">
      <dgm:prSet phldrT="[Text]"/>
      <dgm:spPr/>
      <dgm:t>
        <a:bodyPr/>
        <a:lstStyle/>
        <a:p>
          <a:r>
            <a:rPr lang="en-US" dirty="0" smtClean="0"/>
            <a:t>120 </a:t>
          </a:r>
          <a:r>
            <a:rPr lang="en-US" b="1" i="0" dirty="0" smtClean="0"/>
            <a:t>+</a:t>
          </a:r>
          <a:endParaRPr lang="en-US" dirty="0"/>
        </a:p>
      </dgm:t>
    </dgm:pt>
    <dgm:pt modelId="{C3EB21FB-EB67-4396-825B-04832E366F9B}" type="parTrans" cxnId="{469E564E-0855-4985-BD48-C1CE302795A5}">
      <dgm:prSet/>
      <dgm:spPr/>
      <dgm:t>
        <a:bodyPr/>
        <a:lstStyle/>
        <a:p>
          <a:endParaRPr lang="en-US"/>
        </a:p>
      </dgm:t>
    </dgm:pt>
    <dgm:pt modelId="{6A708AC8-3148-42CE-8D81-B5985BA1E265}" type="sibTrans" cxnId="{469E564E-0855-4985-BD48-C1CE302795A5}">
      <dgm:prSet/>
      <dgm:spPr/>
      <dgm:t>
        <a:bodyPr/>
        <a:lstStyle/>
        <a:p>
          <a:endParaRPr lang="en-US"/>
        </a:p>
      </dgm:t>
    </dgm:pt>
    <dgm:pt modelId="{84E501D0-6C84-4C84-8A7F-2E19A30FB8D0}">
      <dgm:prSet phldrT="[Text]" custT="1"/>
      <dgm:spPr/>
      <dgm:t>
        <a:bodyPr/>
        <a:lstStyle/>
        <a:p>
          <a:endParaRPr lang="en-US" sz="1200" dirty="0"/>
        </a:p>
      </dgm:t>
    </dgm:pt>
    <dgm:pt modelId="{036F9C76-0E3D-4E78-9D55-A774FB510DC4}" type="parTrans" cxnId="{E26D0257-612E-4490-B08F-2C1A7EC0C9ED}">
      <dgm:prSet/>
      <dgm:spPr/>
      <dgm:t>
        <a:bodyPr/>
        <a:lstStyle/>
        <a:p>
          <a:endParaRPr lang="en-US"/>
        </a:p>
      </dgm:t>
    </dgm:pt>
    <dgm:pt modelId="{CFE3B085-4E45-43BA-B250-E5D9B51EEA67}" type="sibTrans" cxnId="{E26D0257-612E-4490-B08F-2C1A7EC0C9ED}">
      <dgm:prSet/>
      <dgm:spPr/>
      <dgm:t>
        <a:bodyPr/>
        <a:lstStyle/>
        <a:p>
          <a:endParaRPr lang="en-US"/>
        </a:p>
      </dgm:t>
    </dgm:pt>
    <dgm:pt modelId="{D6F25289-DC71-4478-9A7A-7E3CA73C385F}">
      <dgm:prSet custT="1"/>
      <dgm:spPr/>
      <dgm:t>
        <a:bodyPr/>
        <a:lstStyle/>
        <a:p>
          <a:endParaRPr lang="en-US" sz="1400" dirty="0"/>
        </a:p>
      </dgm:t>
    </dgm:pt>
    <dgm:pt modelId="{98ED1F19-3601-4831-B17C-DF40C2E7FA57}" type="parTrans" cxnId="{20F527D6-BECE-4BA9-979C-D0B90A8D360C}">
      <dgm:prSet/>
      <dgm:spPr/>
      <dgm:t>
        <a:bodyPr/>
        <a:lstStyle/>
        <a:p>
          <a:endParaRPr lang="en-US"/>
        </a:p>
      </dgm:t>
    </dgm:pt>
    <dgm:pt modelId="{313B4ACF-25B7-4680-8D78-7C0F66105838}" type="sibTrans" cxnId="{20F527D6-BECE-4BA9-979C-D0B90A8D360C}">
      <dgm:prSet/>
      <dgm:spPr/>
      <dgm:t>
        <a:bodyPr/>
        <a:lstStyle/>
        <a:p>
          <a:endParaRPr lang="en-US"/>
        </a:p>
      </dgm:t>
    </dgm:pt>
    <dgm:pt modelId="{0AA7BBD4-A26F-4DC4-95E5-11632998CCD4}" type="pres">
      <dgm:prSet presAssocID="{43ACB389-5EAB-45D8-9074-9D0C8360D6A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EDD71B-B653-4102-955C-8D9D5367CB67}" type="pres">
      <dgm:prSet presAssocID="{C7DCC21C-011D-40C1-A012-F39E8F3D521D}" presName="composite" presStyleCnt="0"/>
      <dgm:spPr/>
      <dgm:t>
        <a:bodyPr/>
        <a:lstStyle/>
        <a:p>
          <a:endParaRPr lang="en-IN"/>
        </a:p>
      </dgm:t>
    </dgm:pt>
    <dgm:pt modelId="{7113492A-0C68-4E58-84E3-CA5B4D0EF057}" type="pres">
      <dgm:prSet presAssocID="{C7DCC21C-011D-40C1-A012-F39E8F3D521D}" presName="Parent1" presStyleLbl="node1" presStyleIdx="0" presStyleCnt="6" custScaleX="122988" custScaleY="118937" custLinFactNeighborX="8236" custLinFactNeighborY="-12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2C70E-9FC1-4C9B-A1F4-64366D6E1375}" type="pres">
      <dgm:prSet presAssocID="{C7DCC21C-011D-40C1-A012-F39E8F3D521D}" presName="Childtext1" presStyleLbl="revTx" presStyleIdx="0" presStyleCnt="3" custLinFactY="43315" custLinFactNeighborX="-4006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951E2-A052-4B2C-9DD5-749309B1B007}" type="pres">
      <dgm:prSet presAssocID="{C7DCC21C-011D-40C1-A012-F39E8F3D521D}" presName="BalanceSpacing" presStyleCnt="0"/>
      <dgm:spPr/>
      <dgm:t>
        <a:bodyPr/>
        <a:lstStyle/>
        <a:p>
          <a:endParaRPr lang="en-IN"/>
        </a:p>
      </dgm:t>
    </dgm:pt>
    <dgm:pt modelId="{93AA4085-87D8-423C-A475-3DAE16719175}" type="pres">
      <dgm:prSet presAssocID="{C7DCC21C-011D-40C1-A012-F39E8F3D521D}" presName="BalanceSpacing1" presStyleCnt="0"/>
      <dgm:spPr/>
      <dgm:t>
        <a:bodyPr/>
        <a:lstStyle/>
        <a:p>
          <a:endParaRPr lang="en-IN"/>
        </a:p>
      </dgm:t>
    </dgm:pt>
    <dgm:pt modelId="{051375FC-E847-452D-B1D6-B7025F674B65}" type="pres">
      <dgm:prSet presAssocID="{80EB2B89-CB9E-4B21-B608-BC0FA7C0B88A}" presName="Accent1Text" presStyleLbl="node1" presStyleIdx="1" presStyleCnt="6" custScaleX="125388" custScaleY="119032" custLinFactNeighborX="-14345" custLinFactNeighborY="-959"/>
      <dgm:spPr/>
      <dgm:t>
        <a:bodyPr/>
        <a:lstStyle/>
        <a:p>
          <a:endParaRPr lang="en-US"/>
        </a:p>
      </dgm:t>
    </dgm:pt>
    <dgm:pt modelId="{D7598F9B-BD36-456B-9C96-A507618F4B85}" type="pres">
      <dgm:prSet presAssocID="{80EB2B89-CB9E-4B21-B608-BC0FA7C0B88A}" presName="spaceBetweenRectangles" presStyleCnt="0"/>
      <dgm:spPr/>
      <dgm:t>
        <a:bodyPr/>
        <a:lstStyle/>
        <a:p>
          <a:endParaRPr lang="en-IN"/>
        </a:p>
      </dgm:t>
    </dgm:pt>
    <dgm:pt modelId="{009A36AA-E2A2-4E79-92B6-F0BBDDC2C44F}" type="pres">
      <dgm:prSet presAssocID="{84E501D0-6C84-4C84-8A7F-2E19A30FB8D0}" presName="composite" presStyleCnt="0"/>
      <dgm:spPr/>
      <dgm:t>
        <a:bodyPr/>
        <a:lstStyle/>
        <a:p>
          <a:endParaRPr lang="en-IN"/>
        </a:p>
      </dgm:t>
    </dgm:pt>
    <dgm:pt modelId="{D4E18B72-9C1F-4A13-B9F5-7F5A40AB27B1}" type="pres">
      <dgm:prSet presAssocID="{84E501D0-6C84-4C84-8A7F-2E19A30FB8D0}" presName="Parent1" presStyleLbl="node1" presStyleIdx="2" presStyleCnt="6" custScaleX="118596" custScaleY="119992" custLinFactNeighborX="-17846" custLinFactNeighborY="14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35616-1977-4043-8358-F291FD1CABD5}" type="pres">
      <dgm:prSet presAssocID="{84E501D0-6C84-4C84-8A7F-2E19A30FB8D0}" presName="Childtext1" presStyleLbl="revTx" presStyleIdx="1" presStyleCnt="3" custLinFactX="86483" custLinFactNeighborX="100000" custLinFactNeighborY="10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B70AE-1116-4685-B109-458B5F59ED1F}" type="pres">
      <dgm:prSet presAssocID="{84E501D0-6C84-4C84-8A7F-2E19A30FB8D0}" presName="BalanceSpacing" presStyleCnt="0"/>
      <dgm:spPr/>
      <dgm:t>
        <a:bodyPr/>
        <a:lstStyle/>
        <a:p>
          <a:endParaRPr lang="en-IN"/>
        </a:p>
      </dgm:t>
    </dgm:pt>
    <dgm:pt modelId="{FB8AC324-3EF4-4C51-A259-6E6FDC420452}" type="pres">
      <dgm:prSet presAssocID="{84E501D0-6C84-4C84-8A7F-2E19A30FB8D0}" presName="BalanceSpacing1" presStyleCnt="0"/>
      <dgm:spPr/>
      <dgm:t>
        <a:bodyPr/>
        <a:lstStyle/>
        <a:p>
          <a:endParaRPr lang="en-IN"/>
        </a:p>
      </dgm:t>
    </dgm:pt>
    <dgm:pt modelId="{361F7F33-5173-4BC6-9408-0AE5B8953B1D}" type="pres">
      <dgm:prSet presAssocID="{CFE3B085-4E45-43BA-B250-E5D9B51EEA67}" presName="Accent1Text" presStyleLbl="node1" presStyleIdx="3" presStyleCnt="6" custScaleX="118767" custScaleY="115131"/>
      <dgm:spPr/>
      <dgm:t>
        <a:bodyPr/>
        <a:lstStyle/>
        <a:p>
          <a:endParaRPr lang="en-US"/>
        </a:p>
      </dgm:t>
    </dgm:pt>
    <dgm:pt modelId="{5E9B99BF-2378-486A-9FF3-CD47CA19F758}" type="pres">
      <dgm:prSet presAssocID="{CFE3B085-4E45-43BA-B250-E5D9B51EEA67}" presName="spaceBetweenRectangles" presStyleCnt="0"/>
      <dgm:spPr/>
      <dgm:t>
        <a:bodyPr/>
        <a:lstStyle/>
        <a:p>
          <a:endParaRPr lang="en-IN"/>
        </a:p>
      </dgm:t>
    </dgm:pt>
    <dgm:pt modelId="{14EB39FC-022E-4C11-B813-5A8B2530A533}" type="pres">
      <dgm:prSet presAssocID="{D6F25289-DC71-4478-9A7A-7E3CA73C385F}" presName="composite" presStyleCnt="0"/>
      <dgm:spPr/>
      <dgm:t>
        <a:bodyPr/>
        <a:lstStyle/>
        <a:p>
          <a:endParaRPr lang="en-IN"/>
        </a:p>
      </dgm:t>
    </dgm:pt>
    <dgm:pt modelId="{3C28CACC-977E-414C-B323-6E453DA4E784}" type="pres">
      <dgm:prSet presAssocID="{D6F25289-DC71-4478-9A7A-7E3CA73C385F}" presName="Parent1" presStyleLbl="node1" presStyleIdx="4" presStyleCnt="6" custScaleX="106560" custScaleY="103825" custLinFactNeighborX="2102" custLinFactNeighborY="-22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60D3F-E12A-40CD-9025-0808B7AC2CA9}" type="pres">
      <dgm:prSet presAssocID="{D6F25289-DC71-4478-9A7A-7E3CA73C385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93A912-2AF0-4742-A5BD-7FB11A95D845}" type="pres">
      <dgm:prSet presAssocID="{D6F25289-DC71-4478-9A7A-7E3CA73C385F}" presName="BalanceSpacing" presStyleCnt="0"/>
      <dgm:spPr/>
      <dgm:t>
        <a:bodyPr/>
        <a:lstStyle/>
        <a:p>
          <a:endParaRPr lang="en-IN"/>
        </a:p>
      </dgm:t>
    </dgm:pt>
    <dgm:pt modelId="{53C36457-03A4-4169-9899-1DE2F960EA3F}" type="pres">
      <dgm:prSet presAssocID="{D6F25289-DC71-4478-9A7A-7E3CA73C385F}" presName="BalanceSpacing1" presStyleCnt="0"/>
      <dgm:spPr/>
      <dgm:t>
        <a:bodyPr/>
        <a:lstStyle/>
        <a:p>
          <a:endParaRPr lang="en-IN"/>
        </a:p>
      </dgm:t>
    </dgm:pt>
    <dgm:pt modelId="{E60FDAC8-5412-4882-89EC-FAC12B411BE7}" type="pres">
      <dgm:prSet presAssocID="{313B4ACF-25B7-4680-8D78-7C0F66105838}" presName="Accent1Text" presStyleLbl="node1" presStyleIdx="5" presStyleCnt="6" custScaleX="117102" custScaleY="106816" custLinFactNeighborX="-15347" custLinFactNeighborY="3166"/>
      <dgm:spPr/>
      <dgm:t>
        <a:bodyPr/>
        <a:lstStyle/>
        <a:p>
          <a:endParaRPr lang="en-US"/>
        </a:p>
      </dgm:t>
    </dgm:pt>
  </dgm:ptLst>
  <dgm:cxnLst>
    <dgm:cxn modelId="{20F527D6-BECE-4BA9-979C-D0B90A8D360C}" srcId="{43ACB389-5EAB-45D8-9074-9D0C8360D6A0}" destId="{D6F25289-DC71-4478-9A7A-7E3CA73C385F}" srcOrd="2" destOrd="0" parTransId="{98ED1F19-3601-4831-B17C-DF40C2E7FA57}" sibTransId="{313B4ACF-25B7-4680-8D78-7C0F66105838}"/>
    <dgm:cxn modelId="{E26D0257-612E-4490-B08F-2C1A7EC0C9ED}" srcId="{43ACB389-5EAB-45D8-9074-9D0C8360D6A0}" destId="{84E501D0-6C84-4C84-8A7F-2E19A30FB8D0}" srcOrd="1" destOrd="0" parTransId="{036F9C76-0E3D-4E78-9D55-A774FB510DC4}" sibTransId="{CFE3B085-4E45-43BA-B250-E5D9B51EEA67}"/>
    <dgm:cxn modelId="{9BAEA797-DCE8-41BA-86AB-69F01771FCF0}" type="presOf" srcId="{229B5F0C-FCE5-45AA-811A-ACAD28CB6C78}" destId="{1DD2C70E-9FC1-4C9B-A1F4-64366D6E1375}" srcOrd="0" destOrd="0" presId="urn:microsoft.com/office/officeart/2008/layout/AlternatingHexagons"/>
    <dgm:cxn modelId="{94AC5C88-3731-4225-BB41-7E1D572FBC7A}" type="presOf" srcId="{C7DCC21C-011D-40C1-A012-F39E8F3D521D}" destId="{7113492A-0C68-4E58-84E3-CA5B4D0EF057}" srcOrd="0" destOrd="0" presId="urn:microsoft.com/office/officeart/2008/layout/AlternatingHexagons"/>
    <dgm:cxn modelId="{1074F3AB-6443-4ECB-87A6-1D3FE9D5DEF8}" type="presOf" srcId="{80EB2B89-CB9E-4B21-B608-BC0FA7C0B88A}" destId="{051375FC-E847-452D-B1D6-B7025F674B65}" srcOrd="0" destOrd="0" presId="urn:microsoft.com/office/officeart/2008/layout/AlternatingHexagons"/>
    <dgm:cxn modelId="{BC8A87A8-3244-4671-B3B2-0B45649AE2D6}" type="presOf" srcId="{D6F25289-DC71-4478-9A7A-7E3CA73C385F}" destId="{3C28CACC-977E-414C-B323-6E453DA4E784}" srcOrd="0" destOrd="0" presId="urn:microsoft.com/office/officeart/2008/layout/AlternatingHexagons"/>
    <dgm:cxn modelId="{469E564E-0855-4985-BD48-C1CE302795A5}" srcId="{C7DCC21C-011D-40C1-A012-F39E8F3D521D}" destId="{229B5F0C-FCE5-45AA-811A-ACAD28CB6C78}" srcOrd="0" destOrd="0" parTransId="{C3EB21FB-EB67-4396-825B-04832E366F9B}" sibTransId="{6A708AC8-3148-42CE-8D81-B5985BA1E265}"/>
    <dgm:cxn modelId="{E7F34E16-D39B-4983-A50E-93E79F27949B}" srcId="{43ACB389-5EAB-45D8-9074-9D0C8360D6A0}" destId="{C7DCC21C-011D-40C1-A012-F39E8F3D521D}" srcOrd="0" destOrd="0" parTransId="{D431CC67-C359-47FF-922A-583B44DAAB2C}" sibTransId="{80EB2B89-CB9E-4B21-B608-BC0FA7C0B88A}"/>
    <dgm:cxn modelId="{EDD3FCD3-F08F-4CF7-A92E-7874033A295E}" type="presOf" srcId="{313B4ACF-25B7-4680-8D78-7C0F66105838}" destId="{E60FDAC8-5412-4882-89EC-FAC12B411BE7}" srcOrd="0" destOrd="0" presId="urn:microsoft.com/office/officeart/2008/layout/AlternatingHexagons"/>
    <dgm:cxn modelId="{D161DAFA-016A-4DD2-8BE1-7DCBA106C4B7}" type="presOf" srcId="{43ACB389-5EAB-45D8-9074-9D0C8360D6A0}" destId="{0AA7BBD4-A26F-4DC4-95E5-11632998CCD4}" srcOrd="0" destOrd="0" presId="urn:microsoft.com/office/officeart/2008/layout/AlternatingHexagons"/>
    <dgm:cxn modelId="{18758952-C8E8-4980-A3F5-3DA762B4967A}" type="presOf" srcId="{84E501D0-6C84-4C84-8A7F-2E19A30FB8D0}" destId="{D4E18B72-9C1F-4A13-B9F5-7F5A40AB27B1}" srcOrd="0" destOrd="0" presId="urn:microsoft.com/office/officeart/2008/layout/AlternatingHexagons"/>
    <dgm:cxn modelId="{FFF991D7-09AC-4E88-9CF9-6C8741340BB2}" type="presOf" srcId="{CFE3B085-4E45-43BA-B250-E5D9B51EEA67}" destId="{361F7F33-5173-4BC6-9408-0AE5B8953B1D}" srcOrd="0" destOrd="0" presId="urn:microsoft.com/office/officeart/2008/layout/AlternatingHexagons"/>
    <dgm:cxn modelId="{57AD8115-A5B4-4C44-9699-7AB225AB6911}" type="presParOf" srcId="{0AA7BBD4-A26F-4DC4-95E5-11632998CCD4}" destId="{15EDD71B-B653-4102-955C-8D9D5367CB67}" srcOrd="0" destOrd="0" presId="urn:microsoft.com/office/officeart/2008/layout/AlternatingHexagons"/>
    <dgm:cxn modelId="{CA5226A5-4620-46C4-A313-2B377FA32818}" type="presParOf" srcId="{15EDD71B-B653-4102-955C-8D9D5367CB67}" destId="{7113492A-0C68-4E58-84E3-CA5B4D0EF057}" srcOrd="0" destOrd="0" presId="urn:microsoft.com/office/officeart/2008/layout/AlternatingHexagons"/>
    <dgm:cxn modelId="{7F2E1018-C797-4D3A-8B56-232BEC1A0741}" type="presParOf" srcId="{15EDD71B-B653-4102-955C-8D9D5367CB67}" destId="{1DD2C70E-9FC1-4C9B-A1F4-64366D6E1375}" srcOrd="1" destOrd="0" presId="urn:microsoft.com/office/officeart/2008/layout/AlternatingHexagons"/>
    <dgm:cxn modelId="{5A19A90C-32AF-415D-B100-27E17F6F324A}" type="presParOf" srcId="{15EDD71B-B653-4102-955C-8D9D5367CB67}" destId="{207951E2-A052-4B2C-9DD5-749309B1B007}" srcOrd="2" destOrd="0" presId="urn:microsoft.com/office/officeart/2008/layout/AlternatingHexagons"/>
    <dgm:cxn modelId="{B1549EEA-8658-4D52-84A8-28D9DA8BEDCF}" type="presParOf" srcId="{15EDD71B-B653-4102-955C-8D9D5367CB67}" destId="{93AA4085-87D8-423C-A475-3DAE16719175}" srcOrd="3" destOrd="0" presId="urn:microsoft.com/office/officeart/2008/layout/AlternatingHexagons"/>
    <dgm:cxn modelId="{F19A5285-CF05-4C50-B104-9FFABF653C0E}" type="presParOf" srcId="{15EDD71B-B653-4102-955C-8D9D5367CB67}" destId="{051375FC-E847-452D-B1D6-B7025F674B65}" srcOrd="4" destOrd="0" presId="urn:microsoft.com/office/officeart/2008/layout/AlternatingHexagons"/>
    <dgm:cxn modelId="{5EC6ECBE-C310-4E17-956E-0AC9085AA7BC}" type="presParOf" srcId="{0AA7BBD4-A26F-4DC4-95E5-11632998CCD4}" destId="{D7598F9B-BD36-456B-9C96-A507618F4B85}" srcOrd="1" destOrd="0" presId="urn:microsoft.com/office/officeart/2008/layout/AlternatingHexagons"/>
    <dgm:cxn modelId="{0977AF67-4277-4A80-956A-0C89A2D3651D}" type="presParOf" srcId="{0AA7BBD4-A26F-4DC4-95E5-11632998CCD4}" destId="{009A36AA-E2A2-4E79-92B6-F0BBDDC2C44F}" srcOrd="2" destOrd="0" presId="urn:microsoft.com/office/officeart/2008/layout/AlternatingHexagons"/>
    <dgm:cxn modelId="{18378BE4-A775-4384-B9C5-32F87870E40F}" type="presParOf" srcId="{009A36AA-E2A2-4E79-92B6-F0BBDDC2C44F}" destId="{D4E18B72-9C1F-4A13-B9F5-7F5A40AB27B1}" srcOrd="0" destOrd="0" presId="urn:microsoft.com/office/officeart/2008/layout/AlternatingHexagons"/>
    <dgm:cxn modelId="{B139F6CA-3908-4B7F-BBE9-34D4FAACC308}" type="presParOf" srcId="{009A36AA-E2A2-4E79-92B6-F0BBDDC2C44F}" destId="{B3B35616-1977-4043-8358-F291FD1CABD5}" srcOrd="1" destOrd="0" presId="urn:microsoft.com/office/officeart/2008/layout/AlternatingHexagons"/>
    <dgm:cxn modelId="{F171B263-D920-4BCE-98AD-FB57E3DC12FC}" type="presParOf" srcId="{009A36AA-E2A2-4E79-92B6-F0BBDDC2C44F}" destId="{04EB70AE-1116-4685-B109-458B5F59ED1F}" srcOrd="2" destOrd="0" presId="urn:microsoft.com/office/officeart/2008/layout/AlternatingHexagons"/>
    <dgm:cxn modelId="{5590AC2F-10B6-40F5-A45C-585743ADD346}" type="presParOf" srcId="{009A36AA-E2A2-4E79-92B6-F0BBDDC2C44F}" destId="{FB8AC324-3EF4-4C51-A259-6E6FDC420452}" srcOrd="3" destOrd="0" presId="urn:microsoft.com/office/officeart/2008/layout/AlternatingHexagons"/>
    <dgm:cxn modelId="{352EA834-2074-47E0-9B51-4310A6369BE3}" type="presParOf" srcId="{009A36AA-E2A2-4E79-92B6-F0BBDDC2C44F}" destId="{361F7F33-5173-4BC6-9408-0AE5B8953B1D}" srcOrd="4" destOrd="0" presId="urn:microsoft.com/office/officeart/2008/layout/AlternatingHexagons"/>
    <dgm:cxn modelId="{956B056E-404B-4599-9381-1F21F58D1F5D}" type="presParOf" srcId="{0AA7BBD4-A26F-4DC4-95E5-11632998CCD4}" destId="{5E9B99BF-2378-486A-9FF3-CD47CA19F758}" srcOrd="3" destOrd="0" presId="urn:microsoft.com/office/officeart/2008/layout/AlternatingHexagons"/>
    <dgm:cxn modelId="{09B1AB14-DD95-4870-8858-C3A00C286F23}" type="presParOf" srcId="{0AA7BBD4-A26F-4DC4-95E5-11632998CCD4}" destId="{14EB39FC-022E-4C11-B813-5A8B2530A533}" srcOrd="4" destOrd="0" presId="urn:microsoft.com/office/officeart/2008/layout/AlternatingHexagons"/>
    <dgm:cxn modelId="{5D19352A-C711-4D61-9E07-1E5EA695495D}" type="presParOf" srcId="{14EB39FC-022E-4C11-B813-5A8B2530A533}" destId="{3C28CACC-977E-414C-B323-6E453DA4E784}" srcOrd="0" destOrd="0" presId="urn:microsoft.com/office/officeart/2008/layout/AlternatingHexagons"/>
    <dgm:cxn modelId="{700EAECA-BBE2-4026-8491-2A8BC143EDD0}" type="presParOf" srcId="{14EB39FC-022E-4C11-B813-5A8B2530A533}" destId="{00B60D3F-E12A-40CD-9025-0808B7AC2CA9}" srcOrd="1" destOrd="0" presId="urn:microsoft.com/office/officeart/2008/layout/AlternatingHexagons"/>
    <dgm:cxn modelId="{58FC05AE-446B-4836-A5E2-47882C1D4EBE}" type="presParOf" srcId="{14EB39FC-022E-4C11-B813-5A8B2530A533}" destId="{C693A912-2AF0-4742-A5BD-7FB11A95D845}" srcOrd="2" destOrd="0" presId="urn:microsoft.com/office/officeart/2008/layout/AlternatingHexagons"/>
    <dgm:cxn modelId="{226C3E4A-DBAA-4AE3-B708-8537966DEB2B}" type="presParOf" srcId="{14EB39FC-022E-4C11-B813-5A8B2530A533}" destId="{53C36457-03A4-4169-9899-1DE2F960EA3F}" srcOrd="3" destOrd="0" presId="urn:microsoft.com/office/officeart/2008/layout/AlternatingHexagons"/>
    <dgm:cxn modelId="{E786D7D7-5ECE-47BA-B714-5EDF1D752FC2}" type="presParOf" srcId="{14EB39FC-022E-4C11-B813-5A8B2530A533}" destId="{E60FDAC8-5412-4882-89EC-FAC12B411BE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B9BD0-5907-4255-A5BB-98FB7916DFD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B46A01-FDE7-4179-A96F-00900BB9C824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E88D807-D3D8-452C-97B5-A5A1885A553E}" type="parTrans" cxnId="{98BC24A9-65C2-4EEB-ABEC-94753B5B8BDC}">
      <dgm:prSet/>
      <dgm:spPr/>
      <dgm:t>
        <a:bodyPr/>
        <a:lstStyle/>
        <a:p>
          <a:endParaRPr lang="en-US"/>
        </a:p>
      </dgm:t>
    </dgm:pt>
    <dgm:pt modelId="{18244732-0E4D-4E42-ABD8-6F0A3ACA350F}" type="sibTrans" cxnId="{98BC24A9-65C2-4EEB-ABEC-94753B5B8BDC}">
      <dgm:prSet/>
      <dgm:spPr/>
      <dgm:t>
        <a:bodyPr/>
        <a:lstStyle/>
        <a:p>
          <a:endParaRPr lang="en-US"/>
        </a:p>
      </dgm:t>
    </dgm:pt>
    <dgm:pt modelId="{1EA57D31-AB9F-4CC6-9EA1-2744A18AD0B8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866C25E-72F3-4F92-946E-8E48A3E3B950}" type="parTrans" cxnId="{BE7B1BB7-CF25-44FE-8BEE-6D67B8F253A4}">
      <dgm:prSet/>
      <dgm:spPr/>
      <dgm:t>
        <a:bodyPr/>
        <a:lstStyle/>
        <a:p>
          <a:endParaRPr lang="en-US"/>
        </a:p>
      </dgm:t>
    </dgm:pt>
    <dgm:pt modelId="{EEBD973A-1859-4A61-8289-CD03A4C64F18}" type="sibTrans" cxnId="{BE7B1BB7-CF25-44FE-8BEE-6D67B8F253A4}">
      <dgm:prSet/>
      <dgm:spPr/>
      <dgm:t>
        <a:bodyPr/>
        <a:lstStyle/>
        <a:p>
          <a:endParaRPr lang="en-US"/>
        </a:p>
      </dgm:t>
    </dgm:pt>
    <dgm:pt modelId="{7BB47E5C-DF00-4C41-B52B-6F67100414DD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71699FD-0D05-4E4E-8163-108AB3E25C57}" type="parTrans" cxnId="{140FD52E-F1B0-49EB-9703-C4723A5D52EB}">
      <dgm:prSet/>
      <dgm:spPr/>
      <dgm:t>
        <a:bodyPr/>
        <a:lstStyle/>
        <a:p>
          <a:endParaRPr lang="en-US"/>
        </a:p>
      </dgm:t>
    </dgm:pt>
    <dgm:pt modelId="{8D54EB94-3C3A-46A6-805E-7063CC0C3470}" type="sibTrans" cxnId="{140FD52E-F1B0-49EB-9703-C4723A5D52EB}">
      <dgm:prSet/>
      <dgm:spPr/>
      <dgm:t>
        <a:bodyPr/>
        <a:lstStyle/>
        <a:p>
          <a:endParaRPr lang="en-US"/>
        </a:p>
      </dgm:t>
    </dgm:pt>
    <dgm:pt modelId="{1E597544-FE40-4ABF-ACFA-121F5895CA54}" type="pres">
      <dgm:prSet presAssocID="{0EAB9BD0-5907-4255-A5BB-98FB7916DFD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2E653B-BE04-4C6C-B652-A7225CF30E02}" type="pres">
      <dgm:prSet presAssocID="{C0B46A01-FDE7-4179-A96F-00900BB9C824}" presName="Parent" presStyleLbl="node0" presStyleIdx="0" presStyleCnt="1" custScaleX="96075" custScaleY="85116" custLinFactNeighborX="-58875" custLinFactNeighborY="-1136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7E97B09-448F-4C3B-964F-B7E2E9619629}" type="pres">
      <dgm:prSet presAssocID="{1EA57D31-AB9F-4CC6-9EA1-2744A18AD0B8}" presName="Accent1" presStyleCnt="0"/>
      <dgm:spPr/>
    </dgm:pt>
    <dgm:pt modelId="{DC1A319A-B45F-4F93-ABBC-A94648D99246}" type="pres">
      <dgm:prSet presAssocID="{1EA57D31-AB9F-4CC6-9EA1-2744A18AD0B8}" presName="Accent" presStyleLbl="bgShp" presStyleIdx="0" presStyleCnt="2"/>
      <dgm:spPr/>
    </dgm:pt>
    <dgm:pt modelId="{220BCA84-E88D-40B8-91AE-1460F7FA7417}" type="pres">
      <dgm:prSet presAssocID="{1EA57D31-AB9F-4CC6-9EA1-2744A18AD0B8}" presName="Child1" presStyleLbl="node1" presStyleIdx="0" presStyleCnt="2" custScaleX="122781" custScaleY="107471" custLinFactNeighborX="-40009" custLinFactNeighborY="46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C6AE6-F47D-430A-8021-BD0D7FC4229F}" type="pres">
      <dgm:prSet presAssocID="{7BB47E5C-DF00-4C41-B52B-6F67100414DD}" presName="Accent2" presStyleCnt="0"/>
      <dgm:spPr/>
    </dgm:pt>
    <dgm:pt modelId="{ABE2A8F3-1A07-474A-B2FD-084329F2007A}" type="pres">
      <dgm:prSet presAssocID="{7BB47E5C-DF00-4C41-B52B-6F67100414DD}" presName="Accent" presStyleLbl="bgShp" presStyleIdx="1" presStyleCnt="2"/>
      <dgm:spPr>
        <a:noFill/>
      </dgm:spPr>
    </dgm:pt>
    <dgm:pt modelId="{3501790B-1FB6-45C3-95F2-67CECC19C9A8}" type="pres">
      <dgm:prSet presAssocID="{7BB47E5C-DF00-4C41-B52B-6F67100414DD}" presName="Child2" presStyleLbl="node1" presStyleIdx="1" presStyleCnt="2" custScaleX="118884" custScaleY="109165" custLinFactNeighborX="87075" custLinFactNeighborY="-73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B1BB7-CF25-44FE-8BEE-6D67B8F253A4}" srcId="{C0B46A01-FDE7-4179-A96F-00900BB9C824}" destId="{1EA57D31-AB9F-4CC6-9EA1-2744A18AD0B8}" srcOrd="0" destOrd="0" parTransId="{1866C25E-72F3-4F92-946E-8E48A3E3B950}" sibTransId="{EEBD973A-1859-4A61-8289-CD03A4C64F18}"/>
    <dgm:cxn modelId="{DB51A502-EAC9-43E8-BC63-D742521E3C88}" type="presOf" srcId="{C0B46A01-FDE7-4179-A96F-00900BB9C824}" destId="{D82E653B-BE04-4C6C-B652-A7225CF30E02}" srcOrd="0" destOrd="0" presId="urn:microsoft.com/office/officeart/2011/layout/HexagonRadial"/>
    <dgm:cxn modelId="{4E25347F-BC5D-4A02-AE1D-89206F5A35A3}" type="presOf" srcId="{0EAB9BD0-5907-4255-A5BB-98FB7916DFDC}" destId="{1E597544-FE40-4ABF-ACFA-121F5895CA54}" srcOrd="0" destOrd="0" presId="urn:microsoft.com/office/officeart/2011/layout/HexagonRadial"/>
    <dgm:cxn modelId="{98BC24A9-65C2-4EEB-ABEC-94753B5B8BDC}" srcId="{0EAB9BD0-5907-4255-A5BB-98FB7916DFDC}" destId="{C0B46A01-FDE7-4179-A96F-00900BB9C824}" srcOrd="0" destOrd="0" parTransId="{2E88D807-D3D8-452C-97B5-A5A1885A553E}" sibTransId="{18244732-0E4D-4E42-ABD8-6F0A3ACA350F}"/>
    <dgm:cxn modelId="{4F0EE9D0-2883-4100-97B6-5AB8D4555E6B}" type="presOf" srcId="{7BB47E5C-DF00-4C41-B52B-6F67100414DD}" destId="{3501790B-1FB6-45C3-95F2-67CECC19C9A8}" srcOrd="0" destOrd="0" presId="urn:microsoft.com/office/officeart/2011/layout/HexagonRadial"/>
    <dgm:cxn modelId="{140FD52E-F1B0-49EB-9703-C4723A5D52EB}" srcId="{C0B46A01-FDE7-4179-A96F-00900BB9C824}" destId="{7BB47E5C-DF00-4C41-B52B-6F67100414DD}" srcOrd="1" destOrd="0" parTransId="{C71699FD-0D05-4E4E-8163-108AB3E25C57}" sibTransId="{8D54EB94-3C3A-46A6-805E-7063CC0C3470}"/>
    <dgm:cxn modelId="{7CABAF07-7DAF-4B6D-BAAC-62B6EA8B3A58}" type="presOf" srcId="{1EA57D31-AB9F-4CC6-9EA1-2744A18AD0B8}" destId="{220BCA84-E88D-40B8-91AE-1460F7FA7417}" srcOrd="0" destOrd="0" presId="urn:microsoft.com/office/officeart/2011/layout/HexagonRadial"/>
    <dgm:cxn modelId="{FA848F2D-1CC3-4E8C-A32E-9E5FE3131BCE}" type="presParOf" srcId="{1E597544-FE40-4ABF-ACFA-121F5895CA54}" destId="{D82E653B-BE04-4C6C-B652-A7225CF30E02}" srcOrd="0" destOrd="0" presId="urn:microsoft.com/office/officeart/2011/layout/HexagonRadial"/>
    <dgm:cxn modelId="{6E9CC88E-79E2-4DDD-8443-5882CC4E8850}" type="presParOf" srcId="{1E597544-FE40-4ABF-ACFA-121F5895CA54}" destId="{A7E97B09-448F-4C3B-964F-B7E2E9619629}" srcOrd="1" destOrd="0" presId="urn:microsoft.com/office/officeart/2011/layout/HexagonRadial"/>
    <dgm:cxn modelId="{6AE0A8EF-C8A5-4780-AF3E-FCF5F6F8AD15}" type="presParOf" srcId="{A7E97B09-448F-4C3B-964F-B7E2E9619629}" destId="{DC1A319A-B45F-4F93-ABBC-A94648D99246}" srcOrd="0" destOrd="0" presId="urn:microsoft.com/office/officeart/2011/layout/HexagonRadial"/>
    <dgm:cxn modelId="{625DBA5D-DA06-45F7-890E-7D3FACEF2F25}" type="presParOf" srcId="{1E597544-FE40-4ABF-ACFA-121F5895CA54}" destId="{220BCA84-E88D-40B8-91AE-1460F7FA7417}" srcOrd="2" destOrd="0" presId="urn:microsoft.com/office/officeart/2011/layout/HexagonRadial"/>
    <dgm:cxn modelId="{CCACE173-1EA5-4379-A6AA-CCD9DBF273FC}" type="presParOf" srcId="{1E597544-FE40-4ABF-ACFA-121F5895CA54}" destId="{3B9C6AE6-F47D-430A-8021-BD0D7FC4229F}" srcOrd="3" destOrd="0" presId="urn:microsoft.com/office/officeart/2011/layout/HexagonRadial"/>
    <dgm:cxn modelId="{6B9149C5-769C-42FF-85A3-0F5C098BCEC0}" type="presParOf" srcId="{3B9C6AE6-F47D-430A-8021-BD0D7FC4229F}" destId="{ABE2A8F3-1A07-474A-B2FD-084329F2007A}" srcOrd="0" destOrd="0" presId="urn:microsoft.com/office/officeart/2011/layout/HexagonRadial"/>
    <dgm:cxn modelId="{A4B348AE-B288-4282-9CAA-3C8A3490218A}" type="presParOf" srcId="{1E597544-FE40-4ABF-ACFA-121F5895CA54}" destId="{3501790B-1FB6-45C3-95F2-67CECC19C9A8}" srcOrd="4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3492A-0C68-4E58-84E3-CA5B4D0EF057}">
      <dsp:nvSpPr>
        <dsp:cNvPr id="0" name=""/>
        <dsp:cNvSpPr/>
      </dsp:nvSpPr>
      <dsp:spPr>
        <a:xfrm rot="5400000">
          <a:off x="4086121" y="96530"/>
          <a:ext cx="1923527" cy="17304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 rot="-5400000">
        <a:off x="4456589" y="304501"/>
        <a:ext cx="1182591" cy="1314528"/>
      </dsp:txXfrm>
    </dsp:sp>
    <dsp:sp modelId="{1DD2C70E-9FC1-4C9B-A1F4-64366D6E1375}">
      <dsp:nvSpPr>
        <dsp:cNvPr id="0" name=""/>
        <dsp:cNvSpPr/>
      </dsp:nvSpPr>
      <dsp:spPr>
        <a:xfrm>
          <a:off x="4955143" y="1868168"/>
          <a:ext cx="1804868" cy="97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120 </a:t>
          </a:r>
          <a:r>
            <a:rPr lang="en-US" sz="3600" b="1" i="0" kern="1200" dirty="0" smtClean="0"/>
            <a:t>+</a:t>
          </a:r>
          <a:endParaRPr lang="en-US" sz="3600" kern="1200" dirty="0"/>
        </a:p>
      </dsp:txBody>
      <dsp:txXfrm>
        <a:off x="4955143" y="1868168"/>
        <a:ext cx="1804868" cy="970359"/>
      </dsp:txXfrm>
    </dsp:sp>
    <dsp:sp modelId="{051375FC-E847-452D-B1D6-B7025F674B65}">
      <dsp:nvSpPr>
        <dsp:cNvPr id="0" name=""/>
        <dsp:cNvSpPr/>
      </dsp:nvSpPr>
      <dsp:spPr>
        <a:xfrm rot="5400000">
          <a:off x="2248051" y="80414"/>
          <a:ext cx="1925063" cy="176423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610222" y="307443"/>
        <a:ext cx="1200721" cy="1310180"/>
      </dsp:txXfrm>
    </dsp:sp>
    <dsp:sp modelId="{D4E18B72-9C1F-4A13-B9F5-7F5A40AB27B1}">
      <dsp:nvSpPr>
        <dsp:cNvPr id="0" name=""/>
        <dsp:cNvSpPr/>
      </dsp:nvSpPr>
      <dsp:spPr>
        <a:xfrm rot="5400000">
          <a:off x="2947909" y="1840120"/>
          <a:ext cx="1940589" cy="16686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-5400000">
        <a:off x="3342495" y="2004933"/>
        <a:ext cx="1151416" cy="1339045"/>
      </dsp:txXfrm>
    </dsp:sp>
    <dsp:sp modelId="{B3B35616-1977-4043-8358-F291FD1CABD5}">
      <dsp:nvSpPr>
        <dsp:cNvPr id="0" name=""/>
        <dsp:cNvSpPr/>
      </dsp:nvSpPr>
      <dsp:spPr>
        <a:xfrm>
          <a:off x="4918121" y="2267759"/>
          <a:ext cx="1746646" cy="97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F7F33-5173-4BC6-9408-0AE5B8953B1D}">
      <dsp:nvSpPr>
        <dsp:cNvPr id="0" name=""/>
        <dsp:cNvSpPr/>
      </dsp:nvSpPr>
      <dsp:spPr>
        <a:xfrm rot="5400000">
          <a:off x="4757896" y="1815435"/>
          <a:ext cx="1861974" cy="167107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117580" y="2014407"/>
        <a:ext cx="1142606" cy="1273132"/>
      </dsp:txXfrm>
    </dsp:sp>
    <dsp:sp modelId="{3C28CACC-977E-414C-B323-6E453DA4E784}">
      <dsp:nvSpPr>
        <dsp:cNvPr id="0" name=""/>
        <dsp:cNvSpPr/>
      </dsp:nvSpPr>
      <dsp:spPr>
        <a:xfrm rot="5400000">
          <a:off x="4122015" y="3454550"/>
          <a:ext cx="1679126" cy="149932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448425" y="3629519"/>
        <a:ext cx="1026305" cy="1149384"/>
      </dsp:txXfrm>
    </dsp:sp>
    <dsp:sp modelId="{00B60D3F-E12A-40CD-9025-0808B7AC2CA9}">
      <dsp:nvSpPr>
        <dsp:cNvPr id="0" name=""/>
        <dsp:cNvSpPr/>
      </dsp:nvSpPr>
      <dsp:spPr>
        <a:xfrm>
          <a:off x="5678209" y="3755307"/>
          <a:ext cx="1804868" cy="97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FDAC8-5412-4882-89EC-FAC12B411BE7}">
      <dsp:nvSpPr>
        <dsp:cNvPr id="0" name=""/>
        <dsp:cNvSpPr/>
      </dsp:nvSpPr>
      <dsp:spPr>
        <a:xfrm rot="5400000">
          <a:off x="2332735" y="3416807"/>
          <a:ext cx="1727498" cy="164764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640921" y="3658145"/>
        <a:ext cx="1111125" cy="1164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E653B-BE04-4C6C-B652-A7225CF30E02}">
      <dsp:nvSpPr>
        <dsp:cNvPr id="0" name=""/>
        <dsp:cNvSpPr/>
      </dsp:nvSpPr>
      <dsp:spPr>
        <a:xfrm>
          <a:off x="366123" y="1222716"/>
          <a:ext cx="3744098" cy="2869117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951367" y="1671191"/>
        <a:ext cx="2573610" cy="1972167"/>
      </dsp:txXfrm>
    </dsp:sp>
    <dsp:sp modelId="{ABE2A8F3-1A07-474A-B2FD-084329F2007A}">
      <dsp:nvSpPr>
        <dsp:cNvPr id="0" name=""/>
        <dsp:cNvSpPr/>
      </dsp:nvSpPr>
      <dsp:spPr>
        <a:xfrm>
          <a:off x="6740336" y="2110403"/>
          <a:ext cx="1470551" cy="1267037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BCA84-E88D-40B8-91AE-1460F7FA7417}">
      <dsp:nvSpPr>
        <dsp:cNvPr id="0" name=""/>
        <dsp:cNvSpPr/>
      </dsp:nvSpPr>
      <dsp:spPr>
        <a:xfrm>
          <a:off x="4230578" y="1172566"/>
          <a:ext cx="3920661" cy="2969366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840082" y="1634182"/>
        <a:ext cx="2701653" cy="2046134"/>
      </dsp:txXfrm>
    </dsp:sp>
    <dsp:sp modelId="{3501790B-1FB6-45C3-95F2-67CECC19C9A8}">
      <dsp:nvSpPr>
        <dsp:cNvPr id="0" name=""/>
        <dsp:cNvSpPr/>
      </dsp:nvSpPr>
      <dsp:spPr>
        <a:xfrm>
          <a:off x="8293107" y="1166180"/>
          <a:ext cx="3796222" cy="301617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8896699" y="1645745"/>
        <a:ext cx="2589038" cy="205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0D4A-8AB0-47AD-888D-4748D1AB45D9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79C8F-1929-4F4A-802E-C255CA756C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73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9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43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08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248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614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3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880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43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94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111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379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53000">
              <a:schemeClr val="bg2"/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E098-81EB-4386-87E4-B08089DB7C62}" type="datetimeFigureOut">
              <a:rPr lang="en-IN" smtClean="0"/>
              <a:t>15-01-2019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8D25-8A1A-459B-AB1F-4926739211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41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90081" y="5775343"/>
            <a:ext cx="2358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0"/>
              </a:rPr>
              <a:t>New Delhi</a:t>
            </a:r>
            <a:br>
              <a:rPr lang="en-US" sz="1400" b="1" dirty="0" smtClean="0">
                <a:ln w="0"/>
              </a:rPr>
            </a:br>
            <a:r>
              <a:rPr lang="en-US" sz="1400" b="1" dirty="0" smtClean="0">
                <a:ln w="0"/>
              </a:rPr>
              <a:t>26</a:t>
            </a:r>
            <a:r>
              <a:rPr lang="en-US" sz="1400" b="1" baseline="30000" dirty="0" smtClean="0">
                <a:ln w="0"/>
              </a:rPr>
              <a:t>th</a:t>
            </a:r>
            <a:r>
              <a:rPr lang="en-US" sz="1400" b="1" dirty="0" smtClean="0">
                <a:ln w="0"/>
              </a:rPr>
              <a:t> Dec 2018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428633"/>
            <a:ext cx="9501188" cy="52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5" y="1298484"/>
            <a:ext cx="5213511" cy="549511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4151"/>
            <a:ext cx="12192000" cy="83957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 Achieved</a:t>
            </a:r>
            <a:endParaRPr lang="en-US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96" y="1298484"/>
            <a:ext cx="5559516" cy="55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2588"/>
            <a:ext cx="12192000" cy="6921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Glimpses of the Team on Field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21992551"/>
              </p:ext>
            </p:extLst>
          </p:nvPr>
        </p:nvGraphicFramePr>
        <p:xfrm>
          <a:off x="1" y="754738"/>
          <a:ext cx="12089330" cy="610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8792" y="5534526"/>
            <a:ext cx="11605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Aarkaya Solar Solutions Pvt Ltd has contracted over 21 installers and engineers who assist them in the process of their order fulfillment. </a:t>
            </a:r>
            <a:endParaRPr lang="en-US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491" y="5433398"/>
            <a:ext cx="9809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"We're changing the way we relate to our business customers and delivering what they really need."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4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689"/>
            <a:ext cx="12192000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@ Aarkaya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25C88A-DB2E-483C-BBD0-FD5E986DDA58}"/>
              </a:ext>
            </a:extLst>
          </p:cNvPr>
          <p:cNvSpPr/>
          <p:nvPr/>
        </p:nvSpPr>
        <p:spPr>
          <a:xfrm>
            <a:off x="294570" y="2790243"/>
            <a:ext cx="116028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are Generation Solar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From transport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farming,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homes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school,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is powering our lives in more ways  then ever before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has targeted 100GW of solar capability by 2020, a five fold increase.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778128" y="967946"/>
          <a:ext cx="9144000" cy="5104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90051" y="1588538"/>
            <a:ext cx="1767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38</a:t>
            </a:r>
            <a:r>
              <a:rPr lang="en-US" sz="2000" b="1" dirty="0" smtClean="0">
                <a:solidFill>
                  <a:schemeClr val="bg1"/>
                </a:solidFill>
              </a:rPr>
              <a:t>,00,000 </a:t>
            </a:r>
            <a:r>
              <a:rPr lang="en-US" sz="2000" b="1" dirty="0" smtClean="0">
                <a:solidFill>
                  <a:schemeClr val="bg1"/>
                </a:solidFill>
              </a:rPr>
              <a:t>INR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1122" y="465738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4909" y="5141915"/>
            <a:ext cx="165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Orders </a:t>
            </a:r>
            <a:r>
              <a:rPr lang="en-US" sz="1400" dirty="0" smtClean="0">
                <a:solidFill>
                  <a:schemeClr val="bg1"/>
                </a:solidFill>
              </a:rPr>
              <a:t>delivered Successfully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7283" y="1593344"/>
            <a:ext cx="154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2,10,000 INR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0666" y="1975911"/>
            <a:ext cx="1225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Debtors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5790" y="3177891"/>
            <a:ext cx="131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188 KWH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0818" y="3568375"/>
            <a:ext cx="1194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Solar Power </a:t>
            </a:r>
            <a:r>
              <a:rPr lang="en-US" sz="1400" dirty="0" smtClean="0">
                <a:solidFill>
                  <a:schemeClr val="bg1"/>
                </a:solidFill>
              </a:rPr>
              <a:t>Generated Per Hour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34850"/>
            <a:ext cx="12192000" cy="80645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Our Current Market Presence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1369" y="3671757"/>
            <a:ext cx="1480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Orders in Pipeline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74973" y="1976825"/>
            <a:ext cx="1225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Revenue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99903" y="5141915"/>
            <a:ext cx="1507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Vendors Associated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3416" y="471049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20 +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0749" y="3163986"/>
            <a:ext cx="131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87 KWp +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8128" y="6141812"/>
            <a:ext cx="891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Other than the above mentioned information, Aarkaya Solar Solutions Pvt Ltd has an inventory worth </a:t>
            </a:r>
            <a:r>
              <a:rPr lang="en-US" sz="1600" b="1" i="1" dirty="0" smtClean="0">
                <a:solidFill>
                  <a:srgbClr val="FF0000"/>
                </a:solidFill>
              </a:rPr>
              <a:t>INR 2,20,000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smtClean="0"/>
              <a:t>with a </a:t>
            </a:r>
            <a:r>
              <a:rPr lang="en-US" sz="1600" b="1" i="1" dirty="0" smtClean="0"/>
              <a:t>projected revenue of over </a:t>
            </a:r>
            <a:r>
              <a:rPr lang="en-US" sz="1600" b="1" i="1" dirty="0" smtClean="0">
                <a:solidFill>
                  <a:srgbClr val="FF0000"/>
                </a:solidFill>
              </a:rPr>
              <a:t>47 Lacs in the next 4 months</a:t>
            </a:r>
            <a:r>
              <a:rPr lang="en-US" sz="1600" b="1" i="1" dirty="0" smtClean="0">
                <a:solidFill>
                  <a:srgbClr val="00B050"/>
                </a:solidFill>
              </a:rPr>
              <a:t>.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471" y="222539"/>
            <a:ext cx="107449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 since the idea was instigated on October 9, 2017;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entire team is working rigorously in their respective fields to bring a cumulative strength to the organization.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initial 4 months were taken to conduct market research/ surveys, formulate and finalize a tentative model, </a:t>
            </a:r>
            <a:endParaRPr lang="en-US" dirty="0" smtClean="0"/>
          </a:p>
          <a:p>
            <a:r>
              <a:rPr lang="en-US" dirty="0" smtClean="0"/>
              <a:t>plans</a:t>
            </a:r>
            <a:r>
              <a:rPr lang="en-US" dirty="0"/>
              <a:t>, and financial projections for the venture. </a:t>
            </a:r>
          </a:p>
          <a:p>
            <a:r>
              <a:rPr lang="en-US" dirty="0"/>
              <a:t>Within a very short span (since incorporation on March 1, 2018) of an initial run of the concept venture, </a:t>
            </a:r>
            <a:endParaRPr lang="en-US" dirty="0" smtClean="0"/>
          </a:p>
          <a:p>
            <a:r>
              <a:rPr lang="en-US" dirty="0" smtClean="0"/>
              <a:t>Aarkaya </a:t>
            </a:r>
            <a:r>
              <a:rPr lang="en-US" dirty="0"/>
              <a:t>Solar Solutions </a:t>
            </a:r>
            <a:r>
              <a:rPr lang="en-US" dirty="0" err="1"/>
              <a:t>Pvt</a:t>
            </a:r>
            <a:r>
              <a:rPr lang="en-US" dirty="0"/>
              <a:t> Ltd has managed to gather a fair traction in terms of customer acquisition, </a:t>
            </a:r>
            <a:endParaRPr lang="en-US" dirty="0" smtClean="0"/>
          </a:p>
          <a:p>
            <a:r>
              <a:rPr lang="en-US" dirty="0" smtClean="0"/>
              <a:t>monetary </a:t>
            </a:r>
            <a:r>
              <a:rPr lang="en-US" dirty="0"/>
              <a:t>profitability, feedbacks, etc. Certain facts and figures for further understanding of the company’s </a:t>
            </a:r>
            <a:endParaRPr lang="en-US" dirty="0" smtClean="0"/>
          </a:p>
          <a:p>
            <a:r>
              <a:rPr lang="en-US" dirty="0" smtClean="0"/>
              <a:t>market </a:t>
            </a:r>
            <a:r>
              <a:rPr lang="en-US" dirty="0"/>
              <a:t>presence are presented here.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85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84151"/>
            <a:ext cx="12192000" cy="83957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</a:t>
            </a:r>
            <a:r>
              <a:rPr lang="en-US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Solar Platforms</a:t>
            </a:r>
            <a:endParaRPr lang="en-US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1381554"/>
            <a:ext cx="4793673" cy="2813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379" t="25455" r="16288" b="9899"/>
          <a:stretch/>
        </p:blipFill>
        <p:spPr>
          <a:xfrm>
            <a:off x="0" y="1378347"/>
            <a:ext cx="5680364" cy="28167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549676"/>
            <a:ext cx="3796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In-house CMS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Centralized management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Highly Targeted Delivery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 Cost, Wide reach</a:t>
            </a:r>
          </a:p>
          <a:p>
            <a:pPr algn="just"/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29964" y="4734342"/>
            <a:ext cx="3362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Self-sustainable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Wi-Fi </a:t>
            </a: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Public Safety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LED Ambient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Lighting</a:t>
            </a:r>
          </a:p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2364"/>
          <a:stretch/>
        </p:blipFill>
        <p:spPr>
          <a:xfrm>
            <a:off x="4091709" y="4386743"/>
            <a:ext cx="3731492" cy="24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7" y="743816"/>
            <a:ext cx="4371109" cy="1325563"/>
          </a:xfrm>
        </p:spPr>
        <p:txBody>
          <a:bodyPr/>
          <a:lstStyle/>
          <a:p>
            <a:r>
              <a:rPr lang="en-US" dirty="0" smtClean="0"/>
              <a:t>Agro-</a:t>
            </a:r>
            <a:r>
              <a:rPr lang="en-US" dirty="0" err="1" smtClean="0"/>
              <a:t>Photovolatic</a:t>
            </a:r>
            <a:r>
              <a:rPr lang="en-US" dirty="0" smtClean="0"/>
              <a:t> System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0" y="2724052"/>
            <a:ext cx="5987474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Dual use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 a new source of income for farmers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Mitigate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conflicting interests between agriculture and open space PV systems for viable land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720 bifacial solar </a:t>
            </a:r>
            <a:r>
              <a:rPr lang="en-US" dirty="0" smtClean="0"/>
              <a:t>modules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77527" cy="3459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59234"/>
            <a:ext cx="6077527" cy="34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2667" y="1161941"/>
            <a:ext cx="11306666" cy="694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latin typeface="+mn-lt"/>
                <a:cs typeface="Arial" panose="020B0604020202020204" pitchFamily="34" charset="0"/>
              </a:rPr>
              <a:t>We </a:t>
            </a:r>
            <a:r>
              <a:rPr lang="en-US" sz="2400" b="1" i="1" smtClean="0">
                <a:latin typeface="+mn-lt"/>
                <a:cs typeface="Arial" panose="020B0604020202020204" pitchFamily="34" charset="0"/>
              </a:rPr>
              <a:t>have planed </a:t>
            </a:r>
            <a:r>
              <a:rPr lang="en-US" sz="2400" b="1" i="1" dirty="0" smtClean="0">
                <a:latin typeface="+mn-lt"/>
                <a:cs typeface="Arial" panose="020B0604020202020204" pitchFamily="34" charset="0"/>
              </a:rPr>
              <a:t>a new era of Energy Generation and Distribution ahead:</a:t>
            </a:r>
            <a:endParaRPr lang="en-US" sz="24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5334" y="0"/>
            <a:ext cx="10515600" cy="18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140"/>
            <a:ext cx="12192000" cy="68601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Future, via Aarkaya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r="24921"/>
          <a:stretch/>
        </p:blipFill>
        <p:spPr>
          <a:xfrm>
            <a:off x="727378" y="1116111"/>
            <a:ext cx="3986221" cy="39051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9377" y="2214121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Implementation of Blockchain.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49376" y="3559792"/>
            <a:ext cx="360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Blockchain-based Solar Energy Trading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49377" y="5021263"/>
            <a:ext cx="3738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Blockchain and IoT are Driving Solar Generation and Distribution.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23874" y="3882957"/>
            <a:ext cx="2411059" cy="4374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51862" y="5482928"/>
            <a:ext cx="1226540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51862" y="2398787"/>
            <a:ext cx="1270009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1862" y="2398787"/>
            <a:ext cx="0" cy="308414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9818" y="4784436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Decentralisation</a:t>
            </a:r>
            <a:r>
              <a:rPr lang="en-US" b="1" dirty="0" smtClean="0"/>
              <a:t> of Power Generation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7798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88"/>
            <a:ext cx="12192000" cy="6921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Team </a:t>
            </a:r>
            <a:r>
              <a:rPr lang="en-US" dirty="0" smtClean="0">
                <a:solidFill>
                  <a:schemeClr val="bg1"/>
                </a:solidFill>
              </a:rPr>
              <a:t>Strength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8325" y="5494525"/>
            <a:ext cx="25730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Shivendra Singh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Chauhan</a:t>
            </a:r>
            <a:endPara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3498" y="5494525"/>
            <a:ext cx="17737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Bilaval 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endPara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mage result for BM bhal mriu">
            <a:extLst>
              <a:ext uri="{FF2B5EF4-FFF2-40B4-BE49-F238E27FC236}">
                <a16:creationId xmlns="" xmlns:a16="http://schemas.microsoft.com/office/drawing/2014/main" id="{27149BBA-67C0-4F8C-BF44-137AF8099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3281" r="4461"/>
          <a:stretch/>
        </p:blipFill>
        <p:spPr bwMode="auto">
          <a:xfrm>
            <a:off x="4013433" y="860499"/>
            <a:ext cx="2296620" cy="19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75439" y="2920425"/>
            <a:ext cx="21726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BM </a:t>
            </a:r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Bahal</a:t>
            </a:r>
            <a:endPara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t="4040"/>
          <a:stretch/>
        </p:blipFill>
        <p:spPr>
          <a:xfrm>
            <a:off x="1563517" y="3583336"/>
            <a:ext cx="2222651" cy="1827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r="24770" b="30236"/>
          <a:stretch/>
        </p:blipFill>
        <p:spPr>
          <a:xfrm>
            <a:off x="4013433" y="3583336"/>
            <a:ext cx="2234614" cy="1850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9" r="9058" b="27138"/>
          <a:stretch/>
        </p:blipFill>
        <p:spPr>
          <a:xfrm>
            <a:off x="1563517" y="873990"/>
            <a:ext cx="2230885" cy="19683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3518" y="2920425"/>
            <a:ext cx="22226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B.S. Gill</a:t>
            </a:r>
            <a:endPara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597650"/>
            <a:ext cx="1344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Advisory Board</a:t>
            </a:r>
            <a:endParaRPr lang="en-IN" sz="2000" dirty="0"/>
          </a:p>
        </p:txBody>
      </p:sp>
      <p:sp>
        <p:nvSpPr>
          <p:cNvPr id="16" name="Rectangle 15"/>
          <p:cNvSpPr/>
          <p:nvPr/>
        </p:nvSpPr>
        <p:spPr>
          <a:xfrm>
            <a:off x="17314" y="4508723"/>
            <a:ext cx="1327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  <a:endParaRPr lang="en-IN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9414708" y="522615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1026" name="Picture 2" descr="Image result for rahul narvek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85" y="843915"/>
            <a:ext cx="2106916" cy="19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529085" y="2909066"/>
            <a:ext cx="21726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Mr. Rahul Narvekar</a:t>
            </a:r>
            <a:endPara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14708" y="3583336"/>
            <a:ext cx="21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Bindu Agrawal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Advisor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14708" y="4404743"/>
            <a:ext cx="21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Mr. Karan Narula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Niti Aayog</a:t>
            </a:r>
            <a:endPara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29085" y="4303328"/>
            <a:ext cx="2238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Consulting</a:t>
            </a:r>
            <a:r>
              <a:rPr lang="en-IN" sz="2000" b="1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IN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Body</a:t>
            </a:r>
            <a:endParaRPr lang="en-IN" b="1" dirty="0"/>
          </a:p>
        </p:txBody>
      </p:sp>
      <p:sp>
        <p:nvSpPr>
          <p:cNvPr id="32" name="Rectangle 31"/>
          <p:cNvSpPr/>
          <p:nvPr/>
        </p:nvSpPr>
        <p:spPr>
          <a:xfrm>
            <a:off x="9414708" y="5226150"/>
            <a:ext cx="2287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Mr. Sumit Bhatnagar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Director Sales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Conect2India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4151"/>
            <a:ext cx="12192000" cy="83957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and Testimonials</a:t>
            </a:r>
            <a:endParaRPr lang="en-US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64" y="1607088"/>
            <a:ext cx="2471737" cy="918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5332" y="2632409"/>
            <a:ext cx="289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In talks with </a:t>
            </a:r>
            <a:r>
              <a:rPr lang="en-US" sz="1400" dirty="0"/>
              <a:t>MCL (Municipal Corporation of Lucknow) for developing </a:t>
            </a:r>
            <a:r>
              <a:rPr lang="en-US" sz="1400" dirty="0" smtClean="0"/>
              <a:t>Smart </a:t>
            </a:r>
            <a:r>
              <a:rPr lang="en-US" sz="1400" dirty="0"/>
              <a:t>Solar Charging Kiosk and Smart Solar Benches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57289" y="2809339"/>
            <a:ext cx="26758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In talks with Mayor of Lucknow for advertising and implementing our projects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32" y="1394061"/>
            <a:ext cx="1476138" cy="13788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2439473" y="3985617"/>
            <a:ext cx="74030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06151" y="4430863"/>
            <a:ext cx="93199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concept of smart </a:t>
            </a:r>
            <a:r>
              <a:rPr lang="en-US" dirty="0"/>
              <a:t>solar charging kiosk and Smart Solar Benches </a:t>
            </a:r>
            <a:r>
              <a:rPr lang="en-US" dirty="0" smtClean="0"/>
              <a:t>have been appreciated by: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Dr. BN Sarkar </a:t>
            </a:r>
            <a:r>
              <a:rPr lang="en-US" dirty="0" smtClean="0"/>
              <a:t>- </a:t>
            </a:r>
            <a:r>
              <a:rPr lang="en-US" b="1" i="1" dirty="0" smtClean="0"/>
              <a:t>Scientist-G </a:t>
            </a:r>
            <a:r>
              <a:rPr lang="en-US" b="1" i="1" dirty="0"/>
              <a:t>(</a:t>
            </a:r>
            <a:r>
              <a:rPr lang="en-US" b="1" i="1" dirty="0" smtClean="0"/>
              <a:t>DSIR) &amp; Director - Central </a:t>
            </a:r>
            <a:r>
              <a:rPr lang="en-US" b="1" i="1" dirty="0"/>
              <a:t>Electronics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Mr. Alok </a:t>
            </a:r>
            <a:r>
              <a:rPr lang="en-US" sz="2000" dirty="0" smtClean="0"/>
              <a:t>Kumar </a:t>
            </a:r>
            <a:r>
              <a:rPr lang="en-US" dirty="0" smtClean="0"/>
              <a:t>- </a:t>
            </a:r>
            <a:r>
              <a:rPr lang="en-US" b="1" i="1" dirty="0" smtClean="0"/>
              <a:t>P.C.S</a:t>
            </a:r>
            <a:r>
              <a:rPr lang="en-US" b="1" i="1" dirty="0"/>
              <a:t>. Secretary&amp; Chief Project Officer, UPNEDA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Mr. Ashok Kr. </a:t>
            </a:r>
            <a:r>
              <a:rPr lang="en-US" sz="2000" dirty="0" smtClean="0"/>
              <a:t>Srivastava </a:t>
            </a:r>
            <a:r>
              <a:rPr lang="en-US" dirty="0" smtClean="0"/>
              <a:t>- </a:t>
            </a:r>
            <a:r>
              <a:rPr lang="en-US" b="1" i="1" dirty="0" smtClean="0"/>
              <a:t>Senior </a:t>
            </a:r>
            <a:r>
              <a:rPr lang="en-US" b="1" i="1" dirty="0"/>
              <a:t>Project Officer, UPNEDA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Mohd. </a:t>
            </a:r>
            <a:r>
              <a:rPr lang="en-US" sz="2000" dirty="0"/>
              <a:t>Salam </a:t>
            </a:r>
            <a:r>
              <a:rPr lang="en-US" sz="2000" dirty="0" smtClean="0"/>
              <a:t>Khan </a:t>
            </a:r>
            <a:r>
              <a:rPr lang="en-US" dirty="0" smtClean="0"/>
              <a:t>– </a:t>
            </a:r>
            <a:r>
              <a:rPr lang="en-US" b="1" i="1" dirty="0" smtClean="0"/>
              <a:t>Government of Bihar</a:t>
            </a:r>
            <a:endParaRPr lang="en-US" b="1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44" y="1346102"/>
            <a:ext cx="882933" cy="137159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56593" y="2780108"/>
            <a:ext cx="2015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In talks with Bihar Ministry for smart city development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19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5628</TotalTime>
  <Words>501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Our Current Market Presence</vt:lpstr>
      <vt:lpstr>PowerPoint Presentation</vt:lpstr>
      <vt:lpstr>PowerPoint Presentation</vt:lpstr>
      <vt:lpstr>Agro-Photovolatic System </vt:lpstr>
      <vt:lpstr>PowerPoint Presentation</vt:lpstr>
      <vt:lpstr>Team Strength</vt:lpstr>
      <vt:lpstr>Recommendations and Testimonials</vt:lpstr>
      <vt:lpstr>Milestones Achieved</vt:lpstr>
      <vt:lpstr>Glimpses of the Team on Field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SSChauhan</dc:creator>
  <cp:lastModifiedBy>Shivendra S Chauhan</cp:lastModifiedBy>
  <cp:revision>240</cp:revision>
  <cp:lastPrinted>2018-11-21T05:40:32Z</cp:lastPrinted>
  <dcterms:created xsi:type="dcterms:W3CDTF">2017-12-15T05:52:33Z</dcterms:created>
  <dcterms:modified xsi:type="dcterms:W3CDTF">2019-01-15T18:09:11Z</dcterms:modified>
</cp:coreProperties>
</file>